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ntral Palace" initials="CP" lastIdx="1" clrIdx="0">
    <p:extLst>
      <p:ext uri="{19B8F6BF-5375-455C-9EA6-DF929625EA0E}">
        <p15:presenceInfo xmlns:p15="http://schemas.microsoft.com/office/powerpoint/2012/main" userId="Central Pala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78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8B473-A791-465C-A974-531DE8FAF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FF6D8D-FE7B-4346-8B9D-703FD2173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0715FD-DB19-4493-9B59-D3917711E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427E91-2E9D-4DC1-BACD-3765B96D1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EB0AE0-AE3E-4F26-966A-A23F7DCF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02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87345-5252-42B5-AF21-8380746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BB2B3B-57B6-4EED-8F52-D34C552B2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01B1D-42A2-4A4C-970C-F9706E3E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3908A9-A95F-4A7B-88CE-5E4AA18D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21DF66-1333-47D3-BB69-361CACBE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560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5EAB65B-87D7-4561-9349-127B95BA5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E67F5B9-6A74-4CD5-8E1A-6D570CFC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DD6036-256B-4B33-B85E-A8B11808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8D0B5C-342C-45C4-9B57-9183F4C4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71873B-5987-4C6B-9789-ED10B0E2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34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C0AD0-0FA2-48DD-BFD7-08F318A9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800381-1960-4D58-83FE-4CBCA7293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E5C4D4-FFAE-4BBF-847C-C8A71BFB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F4BDA8-717A-438C-BCB8-18B476B89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98765E-ACE6-4237-ACB7-7DE6B98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942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F3CC6-51B3-4629-BE79-5BA92BB6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F6ED75-48ED-43E5-BDD4-8F5989E22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0C597F-58BF-47BE-B94B-AB89823F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D8594-1C8F-444D-A7D2-A16F5246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0DCDE4-B9E5-4170-9775-1D387CBD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02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BAB22-68E6-479C-BA90-999BD165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DE7454-E9F6-410E-838A-4E7C623CB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34CD73-13A8-455E-8FDC-524C57254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469EE1-CA83-4663-B965-3B870611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1A08F3-1796-4580-ADD8-484A4EDB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94C10E-5C15-467F-85E8-6B693E94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186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23816-67E4-4EB7-8342-19792876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381C4B-F5E9-4AA5-8991-340C639FC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D57036-1534-470C-9950-3063A2440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AD2F9B-F690-4BBA-9924-EF530CF34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DFE152-A438-4C7D-9043-7A8DADFCD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868A65-463C-4796-9244-620F6CDBA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1F6C3D6-274C-4906-A8CB-BCFECE06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50B977-A1F3-4BBD-8805-D94BE050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8B1FA-1BD9-4F9A-A70D-0A0762DB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0C1D50-6792-40B0-9921-EE5ADEAD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11C8EA-7195-4671-94A9-A3D12735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A9A779-026A-43AA-8402-387F82C7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50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231620-EFBF-4C3C-B697-9A00E778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D3512-19B3-40C3-BC62-E2EFE829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25DE38-BA39-4886-A949-0F06275E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083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212CF-0122-4357-8D0A-AEAC7F57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9411CF-A4CA-4809-9A85-3E2742374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4D0F51-7236-4C4E-906E-D2C785C15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359731-320D-4943-934E-39EC727E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A08C56-0E08-47BB-B27B-8E8AD04C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87ED93-C571-4C00-AC65-2AF9ACED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706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BD066-F1E9-4474-A45F-30487E348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CD60D81-72DC-4ECF-A473-A0727CD97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FAFEE4-01AC-4354-A59B-5A44BEC3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21FE90-8069-4C3F-83EC-3E40E313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EB2B03-BA48-4509-96E7-2905AC83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AEA549-6C7B-4ADC-89F0-13BBCF08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326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A9D79-82B6-4EC0-8FBF-579F7535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87BB31-82E8-40E4-8DE1-7368A3F92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F1F558-DE06-4AEC-BD32-7AA5BB0AF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2624C-2F17-4FA4-96D9-E8CBFE3B1C6F}" type="datetimeFigureOut">
              <a:rPr lang="ru-RU" smtClean="0"/>
              <a:t>21.09.2021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321467-2CA6-44A9-B767-8D0B427BD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147943-1C9D-46D4-AD9B-CDDC990FC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EC629-37D4-4315-A7E3-01354A70AC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7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app.goo.gl/MaQ2XHbzcS36M5mu9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76277-6AAF-443A-BB47-A46A2BD78E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9D1EB3-C955-4C40-8E6F-54265493B2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510F13-FE9E-4779-933F-69C11236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9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A83F3-E4D6-448E-96A9-A1BFA712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748" y="457200"/>
            <a:ext cx="3932237" cy="16002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Спа-центр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5300A1-594F-48EE-AFB1-E44F85CF4A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795" r="7795"/>
          <a:stretch/>
        </p:blipFill>
        <p:spPr>
          <a:xfrm>
            <a:off x="692150" y="518240"/>
            <a:ext cx="3472346" cy="274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FF67527D-24AF-494C-9210-5CBAFA46B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50748" y="2189480"/>
            <a:ext cx="3932237" cy="3811588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Для вашего отдыха мы предлагаем три вида термальных зон: турецкий хамам и финская сауна, а также крытый бассейн для взрослых. 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Время работы Спа-центра с 8:00 до 23:00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202942-7452-4405-B7FF-73934D49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511" y="1545535"/>
            <a:ext cx="2162889" cy="3245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192CD9-1CD1-4D46-AFA8-96534EF2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011" y="3429000"/>
            <a:ext cx="2088485" cy="3133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59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1E61DA-E855-4500-AE28-D48797B4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57200"/>
            <a:ext cx="4030345" cy="975360"/>
          </a:xfrm>
        </p:spPr>
        <p:txBody>
          <a:bodyPr/>
          <a:lstStyle/>
          <a:p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Конференц-зал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CB9CDCE-2B60-4621-93A4-9026FB95A6D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FDE509-FEF1-42E8-B401-F18F25301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680" y="1732280"/>
            <a:ext cx="4027169" cy="4241800"/>
          </a:xfrm>
        </p:spPr>
        <p:txBody>
          <a:bodyPr>
            <a:noAutofit/>
          </a:bodyPr>
          <a:lstStyle/>
          <a:p>
            <a:r>
              <a:rPr lang="ru-RU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Конференц-зал при гостинице «</a:t>
            </a:r>
            <a:r>
              <a:rPr lang="en-US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Central Palace</a:t>
            </a:r>
            <a:r>
              <a:rPr lang="ru-RU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» предоставит вам лучшие условия для переговоров вместимостью до 60 человек. Это идеальное место для проведения конференций, масштабных мероприятий или торжеств на высоком уровне. </a:t>
            </a:r>
          </a:p>
          <a:p>
            <a:r>
              <a:rPr lang="ru-RU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В наличии имеются все необходимые оборудования:</a:t>
            </a:r>
          </a:p>
          <a:p>
            <a:pPr marL="285750" indent="-285750">
              <a:buFontTx/>
              <a:buChar char="-"/>
            </a:pPr>
            <a:r>
              <a:rPr lang="ru-RU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Экран</a:t>
            </a:r>
          </a:p>
          <a:p>
            <a:pPr marL="285750" indent="-285750">
              <a:buFontTx/>
              <a:buChar char="-"/>
            </a:pPr>
            <a:r>
              <a:rPr lang="ru-RU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Проектор</a:t>
            </a:r>
          </a:p>
          <a:p>
            <a:pPr marL="285750" indent="-285750">
              <a:buFontTx/>
              <a:buChar char="-"/>
            </a:pPr>
            <a:r>
              <a:rPr lang="ru-RU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Флип-чарт</a:t>
            </a:r>
          </a:p>
          <a:p>
            <a:pPr marL="285750" indent="-285750">
              <a:buFontTx/>
              <a:buChar char="-"/>
            </a:pPr>
            <a:r>
              <a:rPr lang="ru-RU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Микрофоны</a:t>
            </a:r>
          </a:p>
          <a:p>
            <a:pPr marL="285750" indent="-285750">
              <a:buFontTx/>
              <a:buChar char="-"/>
            </a:pPr>
            <a:r>
              <a:rPr lang="ru-RU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Канцтовары</a:t>
            </a:r>
          </a:p>
          <a:p>
            <a:pPr marL="285750" indent="-285750">
              <a:buFontTx/>
              <a:buChar char="-"/>
            </a:pPr>
            <a:r>
              <a:rPr lang="ru-RU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Высокоскоростной </a:t>
            </a:r>
            <a:r>
              <a:rPr lang="en-US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Wi-Fi</a:t>
            </a:r>
          </a:p>
          <a:p>
            <a:pPr marL="285750" indent="-285750">
              <a:buFontTx/>
              <a:buChar char="-"/>
            </a:pPr>
            <a:r>
              <a:rPr lang="ru-RU" sz="145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Колонки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CBDF81-9F20-4AF9-BC80-F1D5DBB41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1" r="3691"/>
          <a:stretch/>
        </p:blipFill>
        <p:spPr>
          <a:xfrm>
            <a:off x="4808530" y="717549"/>
            <a:ext cx="6921516" cy="5413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8076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FFFBC9-8B04-4A93-99CF-F6F6E39C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67" y="1065397"/>
            <a:ext cx="3932237" cy="43828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Сертификат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38467D-502C-4ABF-A4F0-602E75198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2668" y="1981014"/>
            <a:ext cx="3932237" cy="381158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Что подразумевает под собой отель, получивший сертификат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Халяль?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Century Gothic" panose="020B0502020202020204" pitchFamily="34" charset="0"/>
              </a:rPr>
              <a:t>Никакого алкоголя на территории отеля!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Century Gothic" panose="020B0502020202020204" pitchFamily="34" charset="0"/>
              </a:rPr>
              <a:t>Наличие молитвенного коврика и указателя, направленные в сторону Каабы во всех номерах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Century Gothic" panose="020B0502020202020204" pitchFamily="34" charset="0"/>
              </a:rPr>
              <a:t>Общая молельная комната на территории отеля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Century Gothic" panose="020B0502020202020204" pitchFamily="34" charset="0"/>
              </a:rPr>
              <a:t>Соответствующий дресс-код персонала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Всё это вы найдёте у нас!</a:t>
            </a:r>
          </a:p>
        </p:txBody>
      </p:sp>
      <p:pic>
        <p:nvPicPr>
          <p:cNvPr id="1030" name="Picture 6" descr="В 2015 году компания «Вимар» получила сертификат качества «Халяль» (Halal  Certificate) | Vimar Gıda Tarım Hayvancılık A.Ş.">
            <a:extLst>
              <a:ext uri="{FF2B5EF4-FFF2-40B4-BE49-F238E27FC236}">
                <a16:creationId xmlns:a16="http://schemas.microsoft.com/office/drawing/2014/main" id="{46B292A1-57F5-4E00-80B2-65EC505887F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" b="3905"/>
          <a:stretch/>
        </p:blipFill>
        <p:spPr bwMode="auto">
          <a:xfrm>
            <a:off x="6595428" y="1065397"/>
            <a:ext cx="4204652" cy="4727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917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5AEDC-25DD-4D68-AAFD-3F62B305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510" y="2791778"/>
            <a:ext cx="4228305" cy="637222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Контакты 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BD0441DB-8374-4AB7-8150-D6F2FC9A8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6" y="235902"/>
            <a:ext cx="4640105" cy="3093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5A54A424-DC96-4F63-97FE-86DAC741A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7761" y="3637280"/>
            <a:ext cx="4228306" cy="2617788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По вопросам бронирования: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По вопросам </a:t>
            </a:r>
            <a:r>
              <a:rPr lang="en-US" dirty="0">
                <a:latin typeface="Century Gothic" panose="020B0502020202020204" pitchFamily="34" charset="0"/>
              </a:rPr>
              <a:t>PR</a:t>
            </a:r>
            <a:r>
              <a:rPr lang="ru-RU" dirty="0">
                <a:latin typeface="Century Gothic" panose="020B0502020202020204" pitchFamily="34" charset="0"/>
              </a:rPr>
              <a:t>, маркетинга и продажам обращаться по номеру:</a:t>
            </a:r>
          </a:p>
          <a:p>
            <a:r>
              <a:rPr lang="ru-RU" dirty="0">
                <a:latin typeface="Century Gothic" panose="020B0502020202020204" pitchFamily="34" charset="0"/>
              </a:rPr>
              <a:t>+998 99 780 21 11</a:t>
            </a:r>
          </a:p>
          <a:p>
            <a:r>
              <a:rPr lang="ru-RU" dirty="0">
                <a:latin typeface="Century Gothic" panose="020B0502020202020204" pitchFamily="34" charset="0"/>
              </a:rPr>
              <a:t>Адрес: ул. </a:t>
            </a:r>
            <a:r>
              <a:rPr lang="ru-RU" dirty="0" err="1">
                <a:latin typeface="Century Gothic" panose="020B0502020202020204" pitchFamily="34" charset="0"/>
              </a:rPr>
              <a:t>Яккачинор</a:t>
            </a:r>
            <a:r>
              <a:rPr lang="ru-RU" dirty="0">
                <a:latin typeface="Century Gothic" panose="020B0502020202020204" pitchFamily="34" charset="0"/>
              </a:rPr>
              <a:t> 2</a:t>
            </a:r>
            <a:r>
              <a:rPr lang="en-US" dirty="0">
                <a:latin typeface="Century Gothic" panose="020B0502020202020204" pitchFamily="34" charset="0"/>
              </a:rPr>
              <a:t>/</a:t>
            </a:r>
            <a:r>
              <a:rPr lang="ru-RU" dirty="0">
                <a:latin typeface="Century Gothic" panose="020B0502020202020204" pitchFamily="34" charset="0"/>
              </a:rPr>
              <a:t>1, Ташкент, Узбекистан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95F900-D557-44CF-B28A-3FE31CA64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80" y="581978"/>
            <a:ext cx="2001520" cy="200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57FAB25-EE66-4035-B3A7-916305F17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48" y="3429414"/>
            <a:ext cx="4809064" cy="319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57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CCDC5-0A12-4089-84BF-DB4FA271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5" y="3230217"/>
            <a:ext cx="10515600" cy="3091069"/>
          </a:xfrm>
          <a:noFill/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Новый современный отель, обеднивший в себя все лучшие номера высочайшего уровня, превосходный сервис и несравненное гостеприимство. </a:t>
            </a:r>
            <a:br>
              <a:rPr lang="ru-RU" sz="1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ru-RU" sz="1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Отель</a:t>
            </a:r>
            <a:r>
              <a:rPr lang="ru-RU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расположен в центральном районе города внутри нового современного парка культуры и отдыха, в шаговой доступности от крупных торговых и развлекательных центров. Отсюда можно удобно и быстро добраться до любой точки города.</a:t>
            </a:r>
            <a:br>
              <a:rPr lang="ru-RU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Гостиница является непосредственной близости от двух основных железнодорожных вокзалов столицы и международного аэропорта. </a:t>
            </a:r>
            <a:r>
              <a:rPr lang="ru-RU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Отель предоставляет 39 номеров в стиле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Hi-tech</a:t>
            </a:r>
            <a:r>
              <a:rPr lang="ru-RU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ru-RU" sz="1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ru-RU" sz="1800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A8C91CD-3480-4992-8FDB-18E8E41F6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126" y="64936"/>
            <a:ext cx="2541299" cy="2651760"/>
          </a:xfr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62682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114C0-F9BF-49D1-B042-786DB30D0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3424"/>
            <a:ext cx="3932237" cy="1069975"/>
          </a:xfrm>
        </p:spPr>
        <p:txBody>
          <a:bodyPr>
            <a:normAutofit/>
          </a:bodyPr>
          <a:lstStyle/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Central palace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-</a:t>
            </a:r>
            <a:b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комфорт в любое время года.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21D390-D394-40BF-84DD-871E597EA4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>
          <a:xfrm>
            <a:off x="7875021" y="3077197"/>
            <a:ext cx="3232882" cy="2448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CE8A8C6-5BDE-46B4-89B2-0765CB1D6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Все номера, независимо от категории, оснащены согласно современным стандартам сервиса: в каждом имеется современный санузел с душем, бесплатный </a:t>
            </a:r>
            <a:r>
              <a:rPr lang="en-US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r>
              <a:rPr lang="ru-RU" sz="18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безалкогольный мини-бар</a:t>
            </a:r>
            <a:r>
              <a:rPr lang="ru-RU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телевизор с плоским экраном, телефон, холодильник, сейф, банные принадлежности.</a:t>
            </a:r>
          </a:p>
          <a:p>
            <a:endParaRPr lang="ru-RU" sz="18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latin typeface="Century Gothic" panose="020B0502020202020204" pitchFamily="34" charset="0"/>
              </a:rPr>
              <a:t>Сауна дарит возможность полноценного отдыха душой и телом.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6147C6F-0FDB-46A5-B617-C100726A4C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 t="4498" r="7184"/>
          <a:stretch/>
        </p:blipFill>
        <p:spPr>
          <a:xfrm>
            <a:off x="4902179" y="989012"/>
            <a:ext cx="2842687" cy="2005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2792E0B-04A1-48A5-AE69-2A96C27E6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19" y="545326"/>
            <a:ext cx="3704307" cy="2448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66A8D58-EA01-4B7A-8A00-BA9FB9CAD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22" y="3077197"/>
            <a:ext cx="1861344" cy="2791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175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DCD0F-0BAD-43CD-BD41-8FA071CC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1360"/>
            <a:ext cx="3932237" cy="812800"/>
          </a:xfrm>
        </p:spPr>
        <p:txBody>
          <a:bodyPr>
            <a:norm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Местоположение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0F64C0D-1CA4-4F4B-8D9C-AA0A088D1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54418"/>
            <a:ext cx="5436856" cy="3849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8394A9C-ACEC-43C2-81B5-9F9253513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99920"/>
            <a:ext cx="4865437" cy="437896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Central Palace</a:t>
            </a:r>
            <a:r>
              <a:rPr lang="ru-RU" sz="1800" dirty="0">
                <a:latin typeface="Century Gothic" panose="020B0502020202020204" pitchFamily="34" charset="0"/>
              </a:rPr>
              <a:t> расположен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ru-RU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центральном районе города, в шаговой доступности от крупных торговых центров, мест отдыха и развлечения, нового современного парка культуры и отдыха.</a:t>
            </a:r>
          </a:p>
          <a:p>
            <a:endParaRPr lang="ru-RU" sz="1800" dirty="0"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https://maps.app.goo.gl/MaQ2XHbzcS36M5mu9</a:t>
            </a:r>
            <a:endParaRPr lang="ru-RU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добраться:</a:t>
            </a:r>
          </a:p>
          <a:p>
            <a:endParaRPr lang="ru-RU" sz="1400" dirty="0"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 как отель расположен в центре города, до него можно легко добраться на такси, метро или автобусе. От Северного ж/д вокзала время пути займёт около 5-10 минут.</a:t>
            </a:r>
          </a:p>
          <a:p>
            <a:endParaRPr lang="ru-RU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7C8BED-8C8E-4B55-986A-82FF5F876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746" y="2646679"/>
            <a:ext cx="671838" cy="70104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4987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EEA74-24CE-47E4-9E74-13EC0E2C4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63" y="417444"/>
            <a:ext cx="3932237" cy="124968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Номерной фонд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8076211-6891-4EB3-8E25-9B82B340F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214" r="6851" b="-214"/>
          <a:stretch/>
        </p:blipFill>
        <p:spPr>
          <a:xfrm>
            <a:off x="4711148" y="496957"/>
            <a:ext cx="7016135" cy="52677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078FF87-6BBD-4C23-A1BD-924310A32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6530" y="2057400"/>
            <a:ext cx="4065105" cy="4018280"/>
          </a:xfrm>
        </p:spPr>
        <p:txBody>
          <a:bodyPr>
            <a:normAutofit/>
          </a:bodyPr>
          <a:lstStyle/>
          <a:p>
            <a:r>
              <a:rPr lang="ru-RU" sz="1700" dirty="0">
                <a:solidFill>
                  <a:schemeClr val="accent4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Номера расположены на 3 этажах великолепного здания. Дизайн интерьера передаёт стиль модерн с элементами арт </a:t>
            </a:r>
            <a:r>
              <a:rPr lang="ru-RU" sz="17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деко</a:t>
            </a:r>
            <a:r>
              <a:rPr lang="ru-RU" sz="1700" dirty="0">
                <a:solidFill>
                  <a:schemeClr val="accent4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, который подарит вам невероятный уют и покой.</a:t>
            </a:r>
          </a:p>
          <a:p>
            <a:endParaRPr lang="ru-RU" sz="1700" dirty="0">
              <a:solidFill>
                <a:schemeClr val="accent4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ru-RU" sz="1700" dirty="0">
                <a:solidFill>
                  <a:schemeClr val="accent4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Ежедневная уборка номера, смена постельного белья и полотенец, услуги прачечной и заботливый персонал сделают всё, чтобы вы ни в чём не нуждались.</a:t>
            </a:r>
          </a:p>
        </p:txBody>
      </p:sp>
    </p:spTree>
    <p:extLst>
      <p:ext uri="{BB962C8B-B14F-4D97-AF65-F5344CB8AC3E}">
        <p14:creationId xmlns:p14="http://schemas.microsoft.com/office/powerpoint/2010/main" val="6241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39122-9611-439B-BF54-7BE64DA9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0" y="228601"/>
            <a:ext cx="4748212" cy="686904"/>
          </a:xfrm>
        </p:spPr>
        <p:txBody>
          <a:bodyPr>
            <a:normAutofit/>
          </a:bodyPr>
          <a:lstStyle/>
          <a:p>
            <a:r>
              <a:rPr lang="ru-RU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Стандартный номер с двумя раздельными кроватями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0125F4-92C2-4BA0-9DD4-D18B1FBDA6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95" r="-1069"/>
          <a:stretch/>
        </p:blipFill>
        <p:spPr>
          <a:xfrm>
            <a:off x="0" y="0"/>
            <a:ext cx="6096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F81EF50A-11C3-45FD-ABFE-FBCB42B1F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99284" y="993913"/>
            <a:ext cx="4949377" cy="5864087"/>
          </a:xfrm>
        </p:spPr>
        <p:txBody>
          <a:bodyPr anchor="ctr">
            <a:noAutofit/>
          </a:bodyPr>
          <a:lstStyle/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Номер класса «Стандарт». Интерьер номера выполнен в сочетании светлых коричневых тонов, современная мебель и комфортабельные матрасы позволят вам насладиться вашим отдыхом.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В номере: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 - две раздельные кровати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 - бесплатный </a:t>
            </a:r>
            <a:r>
              <a:rPr lang="en-US" sz="1400" dirty="0">
                <a:latin typeface="Century Gothic" panose="020B0502020202020204" pitchFamily="34" charset="0"/>
              </a:rPr>
              <a:t>Wi-Fi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Century Gothic" panose="020B0502020202020204" pitchFamily="34" charset="0"/>
              </a:rPr>
              <a:t> - </a:t>
            </a:r>
            <a:r>
              <a:rPr lang="ru-RU" sz="1400" dirty="0">
                <a:latin typeface="Century Gothic" panose="020B0502020202020204" pitchFamily="34" charset="0"/>
              </a:rPr>
              <a:t>система кондиционирования 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 - сейф 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 - </a:t>
            </a:r>
            <a:r>
              <a:rPr lang="en-US" sz="1400" dirty="0">
                <a:latin typeface="Century Gothic" panose="020B0502020202020204" pitchFamily="34" charset="0"/>
              </a:rPr>
              <a:t>LED </a:t>
            </a:r>
            <a:r>
              <a:rPr lang="ru-RU" sz="1400" dirty="0">
                <a:latin typeface="Century Gothic" panose="020B0502020202020204" pitchFamily="34" charset="0"/>
              </a:rPr>
              <a:t>телевизор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 - душевая кабинка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 - комплект полотенец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 - средства личной гигиены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 - фен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 - набор для приготовления чая и кофе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 - холодильник 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 - мини бар</a:t>
            </a:r>
          </a:p>
          <a:p>
            <a:pPr>
              <a:spcBef>
                <a:spcPts val="400"/>
              </a:spcBef>
            </a:pPr>
            <a:r>
              <a:rPr lang="ru-RU" sz="1400" dirty="0">
                <a:latin typeface="Century Gothic" panose="020B0502020202020204" pitchFamily="34" charset="0"/>
              </a:rPr>
              <a:t>В стоимость проживания входят: средства личной гигиены, тапочки, полотенца, </a:t>
            </a:r>
            <a:r>
              <a:rPr lang="en-US" sz="1400" dirty="0">
                <a:latin typeface="Century Gothic" panose="020B0502020202020204" pitchFamily="34" charset="0"/>
              </a:rPr>
              <a:t>Wi-Fi</a:t>
            </a:r>
            <a:r>
              <a:rPr lang="ru-RU" sz="1400" dirty="0">
                <a:latin typeface="Century Gothic" panose="020B0502020202020204" pitchFamily="34" charset="0"/>
              </a:rPr>
              <a:t> интернет, бутылка питьевой воды  в расчёте 1 бутылка на 1 человека в день, завтрак «шведский стол». Дети до 5 лет размещаются бесплатно, без предоставления дополнительного места в одном номере с родителями.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ABDE86-AEA7-4A16-87DE-7048594FF1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9"/>
          <a:stretch/>
        </p:blipFill>
        <p:spPr>
          <a:xfrm>
            <a:off x="0" y="3545841"/>
            <a:ext cx="6019799" cy="331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414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71D33-ED5D-45B4-B997-09E84179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457200"/>
            <a:ext cx="4203065" cy="660400"/>
          </a:xfrm>
        </p:spPr>
        <p:txBody>
          <a:bodyPr>
            <a:noAutofit/>
          </a:bodyPr>
          <a:lstStyle/>
          <a:p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Делюкс номер с большой двуспальной кроватью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F72D00-7669-4276-837D-C0C32F0D1B9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9563" r="3078" b="3968"/>
          <a:stretch/>
        </p:blipFill>
        <p:spPr>
          <a:xfrm>
            <a:off x="5863134" y="0"/>
            <a:ext cx="6328866" cy="3322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8DA6790-98C3-4C8A-AAF7-9AE01C6AA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8960" y="1330960"/>
            <a:ext cx="4836160" cy="5262880"/>
          </a:xfrm>
        </p:spPr>
        <p:txBody>
          <a:bodyPr anchor="ctr">
            <a:normAutofit fontScale="92500" lnSpcReduction="10000"/>
          </a:bodyPr>
          <a:lstStyle/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Номер класса «Делюкс». Интерьер номера выполнен в сочетании светлых коричневых тонов, современная мебель. Здесь всё создано для вашего уютного времяпрепровождения, где можно хорошо отдохнуть и поработать в комфорте.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В номере: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 - большая кровать размера «</a:t>
            </a:r>
            <a:r>
              <a:rPr lang="en-US" dirty="0">
                <a:latin typeface="Century Gothic" panose="020B0502020202020204" pitchFamily="34" charset="0"/>
              </a:rPr>
              <a:t>King Size</a:t>
            </a:r>
            <a:r>
              <a:rPr lang="ru-RU" dirty="0">
                <a:latin typeface="Century Gothic" panose="020B0502020202020204" pitchFamily="34" charset="0"/>
              </a:rPr>
              <a:t>»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 - бесплатный </a:t>
            </a:r>
            <a:r>
              <a:rPr lang="en-US" dirty="0">
                <a:latin typeface="Century Gothic" panose="020B0502020202020204" pitchFamily="34" charset="0"/>
              </a:rPr>
              <a:t>Wi-Fi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entury Gothic" panose="020B0502020202020204" pitchFamily="34" charset="0"/>
              </a:rPr>
              <a:t> - </a:t>
            </a:r>
            <a:r>
              <a:rPr lang="ru-RU" dirty="0">
                <a:latin typeface="Century Gothic" panose="020B0502020202020204" pitchFamily="34" charset="0"/>
              </a:rPr>
              <a:t>система кондиционирования 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 - сейф 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 - </a:t>
            </a:r>
            <a:r>
              <a:rPr lang="en-US" dirty="0">
                <a:latin typeface="Century Gothic" panose="020B0502020202020204" pitchFamily="34" charset="0"/>
              </a:rPr>
              <a:t>LED </a:t>
            </a:r>
            <a:r>
              <a:rPr lang="ru-RU" dirty="0">
                <a:latin typeface="Century Gothic" panose="020B0502020202020204" pitchFamily="34" charset="0"/>
              </a:rPr>
              <a:t>телевизор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 - душевая кабинка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 - комплект полотенец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 - средства личной гигиены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 - фен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 - набор для приготовления чая и кофе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 - холодильник </a:t>
            </a:r>
          </a:p>
          <a:p>
            <a:pPr>
              <a:spcBef>
                <a:spcPts val="800"/>
              </a:spcBef>
            </a:pPr>
            <a:r>
              <a:rPr lang="ru-RU" dirty="0">
                <a:latin typeface="Century Gothic" panose="020B0502020202020204" pitchFamily="34" charset="0"/>
              </a:rPr>
              <a:t> - мини бар</a:t>
            </a:r>
          </a:p>
          <a:p>
            <a:pPr>
              <a:spcBef>
                <a:spcPts val="800"/>
              </a:spcBef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B6124F-4C16-4543-AE38-C9EB6F05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9590" r="-125" b="5883"/>
          <a:stretch/>
        </p:blipFill>
        <p:spPr>
          <a:xfrm>
            <a:off x="5863134" y="3429000"/>
            <a:ext cx="6328866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765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11484-24DF-488F-BD2F-2FB1D870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321" y="203200"/>
            <a:ext cx="5241725" cy="530225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Люкс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71A00C-3408-48C0-8893-F5D4D12DA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16994" cy="395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E46DA45-C874-4414-ABAB-F35565213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24321" y="733425"/>
            <a:ext cx="5430830" cy="2131695"/>
          </a:xfrm>
        </p:spPr>
        <p:txBody>
          <a:bodyPr>
            <a:no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Великолепный номер идеально подходит для ценителей комфорта. Классический интерьер в красивых тонах пропитан уютом. Здесь ваш отдых будет безмятежным.</a:t>
            </a:r>
          </a:p>
          <a:p>
            <a:pPr>
              <a:spcBef>
                <a:spcPts val="400"/>
              </a:spcBef>
            </a:pPr>
            <a:r>
              <a:rPr lang="ru-RU" dirty="0">
                <a:latin typeface="Century Gothic" panose="020B0502020202020204" pitchFamily="34" charset="0"/>
              </a:rPr>
              <a:t>Уборка номеров производится ежедневно, смена постельного белья раз в 3 дня либо по запросу. Гость также может воспользоваться услугами прачечной.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3EB130-F7BF-42C3-9801-C75616AFC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77" y="2982278"/>
            <a:ext cx="5813583" cy="3875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FCD01D-0C7B-4690-ABAA-C180DE1F4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74" y="4008120"/>
            <a:ext cx="1899920" cy="284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DC488B-57C2-4BFC-8708-6EC973B22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8119"/>
            <a:ext cx="4345491" cy="284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AE1E257-583B-45CF-8603-4662B7358B8E}"/>
              </a:ext>
            </a:extLst>
          </p:cNvPr>
          <p:cNvSpPr/>
          <p:nvPr/>
        </p:nvSpPr>
        <p:spPr>
          <a:xfrm>
            <a:off x="2560320" y="203200"/>
            <a:ext cx="3674593" cy="3631645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>
              <a:spcBef>
                <a:spcPts val="800"/>
              </a:spcBef>
            </a:pPr>
            <a:endParaRPr lang="en-US" sz="1400" b="1" dirty="0">
              <a:latin typeface="Century Gothic" panose="020B0502020202020204" pitchFamily="34" charset="0"/>
            </a:endParaRPr>
          </a:p>
          <a:p>
            <a:pPr algn="r">
              <a:spcBef>
                <a:spcPts val="800"/>
              </a:spcBef>
            </a:pPr>
            <a:r>
              <a:rPr lang="ru-RU" sz="1400" b="1" dirty="0">
                <a:latin typeface="Century Gothic" panose="020B0502020202020204" pitchFamily="34" charset="0"/>
              </a:rPr>
              <a:t>В номере:</a:t>
            </a:r>
          </a:p>
          <a:p>
            <a:pPr algn="r">
              <a:spcBef>
                <a:spcPts val="800"/>
              </a:spcBef>
            </a:pPr>
            <a:r>
              <a:rPr lang="ru-RU" sz="1100" b="1" dirty="0">
                <a:latin typeface="Century Gothic" panose="020B0502020202020204" pitchFamily="34" charset="0"/>
              </a:rPr>
              <a:t> - большая кровать размера «</a:t>
            </a:r>
            <a:r>
              <a:rPr lang="en-US" sz="1100" b="1" dirty="0">
                <a:latin typeface="Century Gothic" panose="020B0502020202020204" pitchFamily="34" charset="0"/>
              </a:rPr>
              <a:t>King Size</a:t>
            </a:r>
            <a:r>
              <a:rPr lang="ru-RU" sz="1100" b="1" dirty="0">
                <a:latin typeface="Century Gothic" panose="020B0502020202020204" pitchFamily="34" charset="0"/>
              </a:rPr>
              <a:t>»</a:t>
            </a:r>
          </a:p>
          <a:p>
            <a:pPr algn="r">
              <a:spcBef>
                <a:spcPts val="800"/>
              </a:spcBef>
            </a:pPr>
            <a:r>
              <a:rPr lang="ru-RU" sz="1100" b="1" dirty="0">
                <a:latin typeface="Century Gothic" panose="020B0502020202020204" pitchFamily="34" charset="0"/>
              </a:rPr>
              <a:t> - бесплатный </a:t>
            </a:r>
            <a:r>
              <a:rPr lang="en-US" sz="1100" b="1" dirty="0">
                <a:latin typeface="Century Gothic" panose="020B0502020202020204" pitchFamily="34" charset="0"/>
              </a:rPr>
              <a:t>Wi-Fi</a:t>
            </a:r>
          </a:p>
          <a:p>
            <a:pPr algn="r">
              <a:spcBef>
                <a:spcPts val="800"/>
              </a:spcBef>
            </a:pPr>
            <a:r>
              <a:rPr lang="en-US" sz="1100" b="1" dirty="0">
                <a:latin typeface="Century Gothic" panose="020B0502020202020204" pitchFamily="34" charset="0"/>
              </a:rPr>
              <a:t> - </a:t>
            </a:r>
            <a:r>
              <a:rPr lang="ru-RU" sz="1100" b="1" dirty="0">
                <a:latin typeface="Century Gothic" panose="020B0502020202020204" pitchFamily="34" charset="0"/>
              </a:rPr>
              <a:t>система кондиционирования </a:t>
            </a:r>
          </a:p>
          <a:p>
            <a:pPr algn="r">
              <a:spcBef>
                <a:spcPts val="800"/>
              </a:spcBef>
            </a:pPr>
            <a:r>
              <a:rPr lang="ru-RU" sz="1100" b="1" dirty="0">
                <a:latin typeface="Century Gothic" panose="020B0502020202020204" pitchFamily="34" charset="0"/>
              </a:rPr>
              <a:t> - сейф </a:t>
            </a:r>
          </a:p>
          <a:p>
            <a:pPr algn="r">
              <a:spcBef>
                <a:spcPts val="800"/>
              </a:spcBef>
            </a:pPr>
            <a:r>
              <a:rPr lang="ru-RU" sz="1100" b="1" dirty="0">
                <a:latin typeface="Century Gothic" panose="020B0502020202020204" pitchFamily="34" charset="0"/>
              </a:rPr>
              <a:t> - </a:t>
            </a:r>
            <a:r>
              <a:rPr lang="en-US" sz="1100" b="1" dirty="0">
                <a:latin typeface="Century Gothic" panose="020B0502020202020204" pitchFamily="34" charset="0"/>
              </a:rPr>
              <a:t>LED </a:t>
            </a:r>
            <a:r>
              <a:rPr lang="ru-RU" sz="1100" b="1" dirty="0">
                <a:latin typeface="Century Gothic" panose="020B0502020202020204" pitchFamily="34" charset="0"/>
              </a:rPr>
              <a:t>телевизор</a:t>
            </a:r>
          </a:p>
          <a:p>
            <a:pPr algn="r">
              <a:spcBef>
                <a:spcPts val="800"/>
              </a:spcBef>
            </a:pPr>
            <a:r>
              <a:rPr lang="ru-RU" sz="1100" b="1" dirty="0">
                <a:latin typeface="Century Gothic" panose="020B0502020202020204" pitchFamily="34" charset="0"/>
              </a:rPr>
              <a:t> -ванная комната</a:t>
            </a:r>
          </a:p>
          <a:p>
            <a:pPr algn="r">
              <a:spcBef>
                <a:spcPts val="800"/>
              </a:spcBef>
            </a:pPr>
            <a:r>
              <a:rPr lang="ru-RU" sz="1100" b="1" dirty="0">
                <a:latin typeface="Century Gothic" panose="020B0502020202020204" pitchFamily="34" charset="0"/>
              </a:rPr>
              <a:t> - комплект полотенец</a:t>
            </a:r>
          </a:p>
          <a:p>
            <a:pPr algn="r">
              <a:spcBef>
                <a:spcPts val="800"/>
              </a:spcBef>
            </a:pPr>
            <a:r>
              <a:rPr lang="ru-RU" sz="1100" b="1" dirty="0">
                <a:latin typeface="Century Gothic" panose="020B0502020202020204" pitchFamily="34" charset="0"/>
              </a:rPr>
              <a:t> - средства личной гигиены</a:t>
            </a:r>
          </a:p>
          <a:p>
            <a:pPr algn="r">
              <a:spcBef>
                <a:spcPts val="800"/>
              </a:spcBef>
            </a:pPr>
            <a:r>
              <a:rPr lang="ru-RU" sz="1100" b="1" dirty="0">
                <a:latin typeface="Century Gothic" panose="020B0502020202020204" pitchFamily="34" charset="0"/>
              </a:rPr>
              <a:t> - фен</a:t>
            </a:r>
          </a:p>
          <a:p>
            <a:pPr algn="r">
              <a:spcBef>
                <a:spcPts val="800"/>
              </a:spcBef>
            </a:pPr>
            <a:r>
              <a:rPr lang="ru-RU" sz="1100" b="1" dirty="0">
                <a:latin typeface="Century Gothic" panose="020B0502020202020204" pitchFamily="34" charset="0"/>
              </a:rPr>
              <a:t> - набор для приготовления чая и кофе</a:t>
            </a:r>
          </a:p>
          <a:p>
            <a:pPr algn="r">
              <a:spcBef>
                <a:spcPts val="800"/>
              </a:spcBef>
            </a:pPr>
            <a:r>
              <a:rPr lang="ru-RU" sz="1100" b="1" dirty="0">
                <a:latin typeface="Century Gothic" panose="020B0502020202020204" pitchFamily="34" charset="0"/>
              </a:rPr>
              <a:t> - холодильник </a:t>
            </a:r>
          </a:p>
          <a:p>
            <a:pPr algn="r">
              <a:spcBef>
                <a:spcPts val="800"/>
              </a:spcBef>
            </a:pPr>
            <a:r>
              <a:rPr lang="ru-RU" sz="1100" b="1" dirty="0">
                <a:latin typeface="Century Gothic" panose="020B0502020202020204" pitchFamily="34" charset="0"/>
              </a:rPr>
              <a:t> - мини бар</a:t>
            </a:r>
          </a:p>
          <a:p>
            <a:pPr algn="r"/>
            <a:endParaRPr lang="ru-RU" sz="1100" b="1" dirty="0"/>
          </a:p>
        </p:txBody>
      </p:sp>
    </p:spTree>
    <p:extLst>
      <p:ext uri="{BB962C8B-B14F-4D97-AF65-F5344CB8AC3E}">
        <p14:creationId xmlns:p14="http://schemas.microsoft.com/office/powerpoint/2010/main" val="141150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340A031-2C33-4D9D-A66E-1CB3D28F1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5" r="1833"/>
          <a:stretch/>
        </p:blipFill>
        <p:spPr>
          <a:xfrm>
            <a:off x="2431454" y="3429000"/>
            <a:ext cx="2265681" cy="1962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FC726-E1D2-48FD-B879-C032C70C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2" y="457201"/>
            <a:ext cx="3097763" cy="110743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Питание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F8A919-4407-472F-9D14-2540F42A1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6532" y="1828800"/>
            <a:ext cx="3560354" cy="1676400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Одно из лучших заведений «</a:t>
            </a:r>
            <a:r>
              <a:rPr lang="en-US" sz="1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Zohid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Kebab</a:t>
            </a:r>
            <a:r>
              <a:rPr lang="ru-RU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» предлагает гостям отеля разнообразие красок турецкой кухни на завтрак.</a:t>
            </a: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id="{1FFEDCD9-8022-42AC-A73F-8DD9C0E90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0159" y="457201"/>
            <a:ext cx="6563361" cy="58877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36EA73-E25D-48FB-8ECE-EC066E813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32" y="4308604"/>
            <a:ext cx="2158274" cy="2036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8681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8975</TotalTime>
  <Words>785</Words>
  <Application>Microsoft Office PowerPoint</Application>
  <PresentationFormat>Широкоэкранный</PresentationFormat>
  <Paragraphs>95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Тема Office</vt:lpstr>
      <vt:lpstr>Презентация PowerPoint</vt:lpstr>
      <vt:lpstr>Новый современный отель, обеднивший в себя все лучшие номера высочайшего уровня, превосходный сервис и несравненное гостеприимство.  Отель расположен в центральном районе города внутри нового современного парка культуры и отдыха, в шаговой доступности от крупных торговых и развлекательных центров. Отсюда можно удобно и быстро добраться до любой точки города. Гостиница является непосредственной близости от двух основных железнодорожных вокзалов столицы и международного аэропорта. Отель предоставляет 39 номеров в стиле Hi-tech.  </vt:lpstr>
      <vt:lpstr>Central palace - комфорт в любое время года.</vt:lpstr>
      <vt:lpstr>Местоположение</vt:lpstr>
      <vt:lpstr>Номерной фонд</vt:lpstr>
      <vt:lpstr>Стандартный номер с двумя раздельными кроватями</vt:lpstr>
      <vt:lpstr>Делюкс номер с большой двуспальной кроватью</vt:lpstr>
      <vt:lpstr>Люкс </vt:lpstr>
      <vt:lpstr>Питание</vt:lpstr>
      <vt:lpstr>Спа-центр</vt:lpstr>
      <vt:lpstr>Конференц-зал</vt:lpstr>
      <vt:lpstr>Сертификат </vt:lpstr>
      <vt:lpstr>Контакты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Central Palace</dc:creator>
  <cp:lastModifiedBy>Central Palace</cp:lastModifiedBy>
  <cp:revision>6</cp:revision>
  <dcterms:created xsi:type="dcterms:W3CDTF">2021-09-04T09:56:34Z</dcterms:created>
  <dcterms:modified xsi:type="dcterms:W3CDTF">2021-09-27T06:35:11Z</dcterms:modified>
</cp:coreProperties>
</file>